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93" r:id="rId3"/>
    <p:sldId id="394" r:id="rId4"/>
    <p:sldId id="391" r:id="rId5"/>
    <p:sldId id="400" r:id="rId6"/>
    <p:sldId id="396" r:id="rId7"/>
    <p:sldId id="397" r:id="rId8"/>
    <p:sldId id="398" r:id="rId9"/>
    <p:sldId id="388" r:id="rId10"/>
    <p:sldId id="389" r:id="rId11"/>
    <p:sldId id="399" r:id="rId12"/>
    <p:sldId id="385" r:id="rId13"/>
    <p:sldId id="392" r:id="rId14"/>
    <p:sldId id="386" r:id="rId15"/>
    <p:sldId id="403" r:id="rId16"/>
    <p:sldId id="358" r:id="rId17"/>
    <p:sldId id="407" r:id="rId18"/>
    <p:sldId id="408" r:id="rId19"/>
    <p:sldId id="402" r:id="rId20"/>
    <p:sldId id="406" r:id="rId21"/>
    <p:sldId id="359" r:id="rId22"/>
    <p:sldId id="401" r:id="rId23"/>
    <p:sldId id="384" r:id="rId24"/>
    <p:sldId id="383" r:id="rId25"/>
    <p:sldId id="387" r:id="rId26"/>
    <p:sldId id="405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6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D4E5-89FD-4614-855D-73FD78F89F89}" type="datetimeFigureOut">
              <a:rPr lang="de-CH" smtClean="0"/>
              <a:t>19.04.2023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0DB0-7E2A-4B3E-BD20-7791E1F733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66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5803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j-lt"/>
              </a:defRPr>
            </a:lvl1pPr>
          </a:lstStyle>
          <a:p>
            <a:fld id="{F4729642-72C5-441D-AA46-CFD7C1A25BB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feld 6"/>
          <p:cNvSpPr txBox="1"/>
          <p:nvPr userDrawn="1"/>
        </p:nvSpPr>
        <p:spPr>
          <a:xfrm>
            <a:off x="5852" y="95699"/>
            <a:ext cx="723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en Encounters" panose="00000400000000000000" pitchFamily="2" charset="0"/>
              </a:rPr>
              <a:t>USKA-Kurs April 2023   </a:t>
            </a:r>
            <a:endParaRPr lang="de-CH" sz="14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en Encount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0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BB4288-3382-40F8-A072-A30BA5ABB037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968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ACE445-4B84-409B-B5DA-10FD29AA03E5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495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E38B6-AA48-43C3-A58E-3E0582E975A4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201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DE2DD-6997-4721-A615-72A8672CA092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46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16F195-5415-4428-BEF2-7DAD18236D40}" type="datetime1">
              <a:rPr lang="de-CH" smtClean="0"/>
              <a:t>19.04.2023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55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E6BB90-FF2E-45FB-AF11-34104F1A384D}" type="datetime1">
              <a:rPr lang="de-CH" smtClean="0"/>
              <a:t>19.04.2023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09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0E75F-23B6-4C57-8EC7-3636FFE2399A}" type="datetime1">
              <a:rPr lang="de-CH" smtClean="0"/>
              <a:t>19.04.2023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37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E5311-64F9-4793-A6E4-03569B842B45}" type="datetime1">
              <a:rPr lang="de-CH" smtClean="0"/>
              <a:t>19.04.2023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23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4770B2-7FEC-4D5A-81E3-0C7A170CD6FC}" type="datetime1">
              <a:rPr lang="de-CH" smtClean="0"/>
              <a:t>19.04.2023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942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F53B-04F0-4A46-88C9-4F543DAC68D9}" type="datetime1">
              <a:rPr lang="de-CH" smtClean="0"/>
              <a:t>19.04.2023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665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/>
              <a:t>Citronensäurezyklus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50800" cmpd="thickThin">
            <a:gradFill flip="none" rotWithShape="1">
              <a:gsLst>
                <a:gs pos="0">
                  <a:srgbClr val="03D4A8"/>
                </a:gs>
                <a:gs pos="51000">
                  <a:srgbClr val="21D6E0">
                    <a:lumMod val="93000"/>
                  </a:srgbClr>
                </a:gs>
                <a:gs pos="100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38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ithub.com/adafruit/Adafruit_CircuitPython_seesaw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ref-gmx.net/mail/client/rMGdhLvommI/dereferrer/?redirectUrl=https%3A%2F%2Fopenbook.rheinwerk-verlag.de%2Fpython%2F" TargetMode="External"/><Relationship Id="rId2" Type="http://schemas.openxmlformats.org/officeDocument/2006/relationships/hyperlink" Target="https://deref-gmx.net/mail/client/fNna6LOeAmk/dereferrer/?redirectUrl=https%3A%2F%2Fwiki.python.org%2Fmoin%2FGermanLanguage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76672"/>
            <a:ext cx="8712968" cy="58326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de-CH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Schritte…</a:t>
            </a:r>
            <a:endParaRPr lang="de-CH" sz="36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914400" indent="-914400" algn="l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de-CH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r>
              <a:rPr lang="de-CH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Anschluss LED Leiste</a:t>
            </a:r>
            <a:endParaRPr lang="de-CH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8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10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6EBF6-D487-4379-A7C9-59A1F68B6287}"/>
              </a:ext>
            </a:extLst>
          </p:cNvPr>
          <p:cNvSpPr txBox="1"/>
          <p:nvPr/>
        </p:nvSpPr>
        <p:spPr>
          <a:xfrm>
            <a:off x="107504" y="764704"/>
            <a:ext cx="8686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Anschluss an den </a:t>
            </a:r>
            <a:r>
              <a:rPr lang="de-CH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RaspberryPi</a:t>
            </a:r>
            <a:r>
              <a:rPr lang="de-CH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Grafik 4" descr="Ein Bild, das Text, Schaltkreis, Elektronik enthält.&#10;&#10;Automatisch generierte Beschreibung">
            <a:extLst>
              <a:ext uri="{FF2B5EF4-FFF2-40B4-BE49-F238E27FC236}">
                <a16:creationId xmlns:a16="http://schemas.microsoft.com/office/drawing/2014/main" id="{76D1F2C0-009B-210F-2F5B-107A2462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7" y="1700808"/>
            <a:ext cx="7591425" cy="36861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EE1FBB-AB2C-1D86-A6AD-4F753664AA43}"/>
              </a:ext>
            </a:extLst>
          </p:cNvPr>
          <p:cNvSpPr txBox="1"/>
          <p:nvPr/>
        </p:nvSpPr>
        <p:spPr>
          <a:xfrm>
            <a:off x="655287" y="5733256"/>
            <a:ext cx="570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  <a:latin typeface="+mj-lt"/>
              </a:rPr>
              <a:t>WIR: rot 3.3 V / weiss SDA / grün SCL / schwarz GND</a:t>
            </a:r>
          </a:p>
        </p:txBody>
      </p:sp>
    </p:spTree>
    <p:extLst>
      <p:ext uri="{BB962C8B-B14F-4D97-AF65-F5344CB8AC3E}">
        <p14:creationId xmlns:p14="http://schemas.microsoft.com/office/powerpoint/2010/main" val="310968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867631"/>
            <a:ext cx="8712968" cy="9051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de-CH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1. Schritte…</a:t>
            </a:r>
            <a:endParaRPr lang="de-CH" sz="14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r>
              <a:rPr lang="de-CH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Anschluss Sensor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4D245F-25E9-3AF5-25B4-8D288CCC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980728"/>
            <a:ext cx="1690450" cy="5373216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D6CA0C2-2E09-0980-DDFE-0D264571952A}"/>
              </a:ext>
            </a:extLst>
          </p:cNvPr>
          <p:cNvCxnSpPr>
            <a:cxnSpLocks/>
          </p:cNvCxnSpPr>
          <p:nvPr/>
        </p:nvCxnSpPr>
        <p:spPr>
          <a:xfrm flipV="1">
            <a:off x="1259632" y="1340768"/>
            <a:ext cx="2150368" cy="122413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D01314E-A858-81B1-0AF9-74A9E6E3F38D}"/>
              </a:ext>
            </a:extLst>
          </p:cNvPr>
          <p:cNvCxnSpPr>
            <a:cxnSpLocks/>
          </p:cNvCxnSpPr>
          <p:nvPr/>
        </p:nvCxnSpPr>
        <p:spPr>
          <a:xfrm flipV="1">
            <a:off x="1271474" y="2348880"/>
            <a:ext cx="2138526" cy="21602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69E5DAAA-3B03-735C-41BD-92F6098B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530" y="1619461"/>
            <a:ext cx="28575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12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6EBF6-D487-4379-A7C9-59A1F68B6287}"/>
              </a:ext>
            </a:extLst>
          </p:cNvPr>
          <p:cNvSpPr txBox="1"/>
          <p:nvPr/>
        </p:nvSpPr>
        <p:spPr>
          <a:xfrm>
            <a:off x="107504" y="764704"/>
            <a:ext cx="921438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Theorie zur i2c-Schnittstelle:</a:t>
            </a:r>
            <a:endParaRPr lang="de-CH" sz="4400" dirty="0">
              <a:solidFill>
                <a:srgbClr val="FFFF00"/>
              </a:solidFill>
              <a:latin typeface="+mj-lt"/>
            </a:endParaRPr>
          </a:p>
          <a:p>
            <a:endParaRPr lang="de-CH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häufigster Fehler: es wurde vergessen, i2c vollständig </a:t>
            </a:r>
          </a:p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                                zu installieren/konfigurieren</a:t>
            </a:r>
          </a:p>
          <a:p>
            <a:endParaRPr lang="de-CH" sz="28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SOP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A4EC98-A653-DDF9-63BE-5FD1A690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23826"/>
            <a:ext cx="4633770" cy="30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13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6EBF6-D487-4379-A7C9-59A1F68B6287}"/>
              </a:ext>
            </a:extLst>
          </p:cNvPr>
          <p:cNvSpPr txBox="1"/>
          <p:nvPr/>
        </p:nvSpPr>
        <p:spPr>
          <a:xfrm>
            <a:off x="107504" y="764704"/>
            <a:ext cx="7901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Theorie zur i2c-Schnittstelle: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EF182E-F62F-1737-A01D-94814838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354286"/>
            <a:ext cx="4343400" cy="1714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018D037-E878-4233-8F49-21F6E8AE353A}"/>
              </a:ext>
            </a:extLst>
          </p:cNvPr>
          <p:cNvSpPr txBox="1"/>
          <p:nvPr/>
        </p:nvSpPr>
        <p:spPr>
          <a:xfrm>
            <a:off x="107504" y="1700808"/>
            <a:ext cx="8064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Eingabe &lt;</a:t>
            </a:r>
            <a:r>
              <a:rPr lang="de-CH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sudo</a:t>
            </a:r>
            <a:r>
              <a:rPr lang="de-CH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i2cdetect –y 1</a:t>
            </a:r>
            <a:r>
              <a:rPr lang="de-C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&gt;</a:t>
            </a:r>
            <a:endParaRPr lang="de-CH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66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14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6EBF6-D487-4379-A7C9-59A1F68B6287}"/>
              </a:ext>
            </a:extLst>
          </p:cNvPr>
          <p:cNvSpPr txBox="1"/>
          <p:nvPr/>
        </p:nvSpPr>
        <p:spPr>
          <a:xfrm>
            <a:off x="107504" y="764704"/>
            <a:ext cx="8898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Kürzest(!) Einführung in Python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BAA5E5-516E-D945-5839-AB37F2811DF0}"/>
              </a:ext>
            </a:extLst>
          </p:cNvPr>
          <p:cNvSpPr txBox="1"/>
          <p:nvPr/>
        </p:nvSpPr>
        <p:spPr>
          <a:xfrm>
            <a:off x="158617" y="1844824"/>
            <a:ext cx="8315097" cy="2222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CH" dirty="0">
                <a:solidFill>
                  <a:srgbClr val="FFFF00"/>
                </a:solidFill>
                <a:latin typeface="+mj-lt"/>
              </a:rPr>
              <a:t>Codefiles haben die Endung .</a:t>
            </a:r>
            <a:r>
              <a:rPr lang="de-CH" dirty="0" err="1">
                <a:solidFill>
                  <a:srgbClr val="FFFF00"/>
                </a:solidFill>
                <a:latin typeface="+mj-lt"/>
              </a:rPr>
              <a:t>py</a:t>
            </a:r>
            <a:endParaRPr lang="de-CH" dirty="0">
              <a:solidFill>
                <a:srgbClr val="FFFF00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CH" dirty="0">
                <a:solidFill>
                  <a:srgbClr val="FFFF00"/>
                </a:solidFill>
                <a:latin typeface="+mj-lt"/>
              </a:rPr>
              <a:t>Allg. Struktur: </a:t>
            </a:r>
            <a:r>
              <a:rPr lang="de-CH" dirty="0" err="1">
                <a:solidFill>
                  <a:srgbClr val="FFFF00"/>
                </a:solidFill>
                <a:latin typeface="+mj-lt"/>
              </a:rPr>
              <a:t>import</a:t>
            </a:r>
            <a:r>
              <a:rPr lang="de-CH" dirty="0">
                <a:solidFill>
                  <a:srgbClr val="FFFF00"/>
                </a:solidFill>
                <a:latin typeface="+mj-lt"/>
              </a:rPr>
              <a:t> </a:t>
            </a:r>
            <a:r>
              <a:rPr lang="de-CH" dirty="0" err="1">
                <a:solidFill>
                  <a:srgbClr val="FFFF00"/>
                </a:solidFill>
                <a:latin typeface="+mj-lt"/>
              </a:rPr>
              <a:t>libraries</a:t>
            </a:r>
            <a:r>
              <a:rPr lang="de-CH" dirty="0">
                <a:solidFill>
                  <a:srgbClr val="FFFF00"/>
                </a:solidFill>
                <a:latin typeface="+mj-lt"/>
              </a:rPr>
              <a:t> // Definition von Pins (input-Output) // Hauptteil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CH" dirty="0">
                <a:solidFill>
                  <a:srgbClr val="FFFF00"/>
                </a:solidFill>
                <a:latin typeface="+mj-lt"/>
              </a:rPr>
              <a:t>«</a:t>
            </a:r>
            <a:r>
              <a:rPr lang="de-CH" dirty="0" err="1">
                <a:solidFill>
                  <a:srgbClr val="FFFF00"/>
                </a:solidFill>
                <a:latin typeface="+mj-lt"/>
              </a:rPr>
              <a:t>indentation</a:t>
            </a:r>
            <a:r>
              <a:rPr lang="de-CH" dirty="0">
                <a:solidFill>
                  <a:srgbClr val="FFFF00"/>
                </a:solidFill>
                <a:latin typeface="+mj-lt"/>
              </a:rPr>
              <a:t>» beachten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de-CH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267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15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7CB03C6-FCB8-CAA3-6875-B0B1D64116A3}"/>
              </a:ext>
            </a:extLst>
          </p:cNvPr>
          <p:cNvSpPr txBox="1"/>
          <p:nvPr/>
        </p:nvSpPr>
        <p:spPr>
          <a:xfrm>
            <a:off x="80300" y="3044279"/>
            <a:ext cx="9063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</a:t>
            </a:r>
            <a:r>
              <a:rPr lang="de-CH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sudo</a:t>
            </a:r>
            <a:r>
              <a:rPr lang="de-C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python3 Sensortest_1.py&gt;</a:t>
            </a:r>
          </a:p>
        </p:txBody>
      </p:sp>
    </p:spTree>
    <p:extLst>
      <p:ext uri="{BB962C8B-B14F-4D97-AF65-F5344CB8AC3E}">
        <p14:creationId xmlns:p14="http://schemas.microsoft.com/office/powerpoint/2010/main" val="164750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16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5CEB05-219E-19EB-D876-9327386F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592749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17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838DDF8-BEC5-36FD-9550-ED55E5F7EBEB}"/>
              </a:ext>
            </a:extLst>
          </p:cNvPr>
          <p:cNvSpPr txBox="1"/>
          <p:nvPr/>
        </p:nvSpPr>
        <p:spPr>
          <a:xfrm>
            <a:off x="179512" y="82636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VORSICHT Falle !!!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DC38F1-2091-87C4-A592-F79E6F03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9" y="1916832"/>
            <a:ext cx="1181100" cy="2438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9E8FC2-04D0-4596-45AA-EEEBC670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916832"/>
            <a:ext cx="24669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18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838DDF8-BEC5-36FD-9550-ED55E5F7EBEB}"/>
              </a:ext>
            </a:extLst>
          </p:cNvPr>
          <p:cNvSpPr txBox="1"/>
          <p:nvPr/>
        </p:nvSpPr>
        <p:spPr>
          <a:xfrm>
            <a:off x="179512" y="82636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VORSICHT Falle !!!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7D6489-F287-DC45-CD00-24E728833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6188961" cy="4916182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9AC71A9-4BAD-EF4C-1BAA-BD5E6FDE0081}"/>
              </a:ext>
            </a:extLst>
          </p:cNvPr>
          <p:cNvCxnSpPr/>
          <p:nvPr/>
        </p:nvCxnSpPr>
        <p:spPr>
          <a:xfrm flipH="1" flipV="1">
            <a:off x="3923928" y="1772816"/>
            <a:ext cx="1296144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1EA70B83-E41D-6C36-9E6E-AF1A8E09CDCF}"/>
              </a:ext>
            </a:extLst>
          </p:cNvPr>
          <p:cNvSpPr/>
          <p:nvPr/>
        </p:nvSpPr>
        <p:spPr>
          <a:xfrm>
            <a:off x="1619672" y="1628800"/>
            <a:ext cx="2016224" cy="72008"/>
          </a:xfrm>
          <a:prstGeom prst="rect">
            <a:avLst/>
          </a:prstGeom>
          <a:solidFill>
            <a:schemeClr val="tx1">
              <a:lumMod val="9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4CDAEB8-9170-0F18-9C79-0DBF1B372197}"/>
              </a:ext>
            </a:extLst>
          </p:cNvPr>
          <p:cNvSpPr/>
          <p:nvPr/>
        </p:nvSpPr>
        <p:spPr>
          <a:xfrm>
            <a:off x="4211960" y="1628800"/>
            <a:ext cx="1872208" cy="72008"/>
          </a:xfrm>
          <a:prstGeom prst="rect">
            <a:avLst/>
          </a:prstGeom>
          <a:solidFill>
            <a:schemeClr val="tx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739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19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961958-9EC2-4FF5-9C40-FDBF5A2F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9" y="1772816"/>
            <a:ext cx="5581650" cy="23812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783182-7594-66CA-064E-954855E8D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29" y="3308462"/>
            <a:ext cx="3857625" cy="30956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CBAAA8-580A-A8E6-008B-40E9A264CD53}"/>
              </a:ext>
            </a:extLst>
          </p:cNvPr>
          <p:cNvSpPr txBox="1"/>
          <p:nvPr/>
        </p:nvSpPr>
        <p:spPr>
          <a:xfrm>
            <a:off x="0" y="764704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Screenshot </a:t>
            </a:r>
          </a:p>
        </p:txBody>
      </p:sp>
    </p:spTree>
    <p:extLst>
      <p:ext uri="{BB962C8B-B14F-4D97-AF65-F5344CB8AC3E}">
        <p14:creationId xmlns:p14="http://schemas.microsoft.com/office/powerpoint/2010/main" val="428596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867631"/>
            <a:ext cx="8712968" cy="15121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de-CH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1. Schritte…</a:t>
            </a:r>
            <a:endParaRPr lang="de-CH" sz="14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r>
              <a:rPr lang="de-CH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Anschluss LED Leiste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27F5E7-6658-06AD-93FA-F58706AC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6" y="1700808"/>
            <a:ext cx="4039068" cy="23643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48AE054-D619-8D8A-742D-88E1279D6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654" y="3717032"/>
            <a:ext cx="4266422" cy="26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48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20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7CB03C6-FCB8-CAA3-6875-B0B1D64116A3}"/>
              </a:ext>
            </a:extLst>
          </p:cNvPr>
          <p:cNvSpPr txBox="1"/>
          <p:nvPr/>
        </p:nvSpPr>
        <p:spPr>
          <a:xfrm>
            <a:off x="40150" y="1268760"/>
            <a:ext cx="824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</a:t>
            </a:r>
            <a:r>
              <a:rPr lang="de-C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sudo</a:t>
            </a:r>
            <a:r>
              <a:rPr lang="de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python3 Sensortest_2.py&gt;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DD1BBD-3547-4CF6-60F9-1309E06FA729}"/>
              </a:ext>
            </a:extLst>
          </p:cNvPr>
          <p:cNvSpPr txBox="1"/>
          <p:nvPr/>
        </p:nvSpPr>
        <p:spPr>
          <a:xfrm>
            <a:off x="40150" y="2780928"/>
            <a:ext cx="906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</a:t>
            </a:r>
            <a:r>
              <a:rPr lang="de-C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sudo</a:t>
            </a:r>
            <a:r>
              <a:rPr lang="de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python3 Sensortest_3csv.py&gt;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238697-066F-C6EF-0A92-A3C0279784AA}"/>
              </a:ext>
            </a:extLst>
          </p:cNvPr>
          <p:cNvSpPr txBox="1"/>
          <p:nvPr/>
        </p:nvSpPr>
        <p:spPr>
          <a:xfrm>
            <a:off x="50687" y="4237985"/>
            <a:ext cx="9015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</a:t>
            </a:r>
            <a:r>
              <a:rPr lang="de-C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sudo</a:t>
            </a:r>
            <a:r>
              <a:rPr lang="de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python3 Sensortest_4log.py&gt;</a:t>
            </a:r>
          </a:p>
        </p:txBody>
      </p:sp>
    </p:spTree>
    <p:extLst>
      <p:ext uri="{BB962C8B-B14F-4D97-AF65-F5344CB8AC3E}">
        <p14:creationId xmlns:p14="http://schemas.microsoft.com/office/powerpoint/2010/main" val="2298330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5E2530-2713-7B93-24BD-254BB7EA8526}"/>
              </a:ext>
            </a:extLst>
          </p:cNvPr>
          <p:cNvSpPr txBox="1"/>
          <p:nvPr/>
        </p:nvSpPr>
        <p:spPr>
          <a:xfrm>
            <a:off x="107504" y="908720"/>
            <a:ext cx="616678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CH" dirty="0">
                <a:hlinkClick r:id="rId2"/>
              </a:rPr>
              <a:t>https://github.com/adafruit/Adafruit_CircuitPython_seesaw</a:t>
            </a:r>
            <a:endParaRPr lang="de-CH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F4279A-DF6D-6D28-8A23-08A36A39C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41484"/>
            <a:ext cx="7198550" cy="50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2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22</a:t>
            </a:fld>
            <a:endParaRPr lang="de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1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23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5A6D83-9386-43AB-7745-4B96312016C1}"/>
              </a:ext>
            </a:extLst>
          </p:cNvPr>
          <p:cNvSpPr txBox="1"/>
          <p:nvPr/>
        </p:nvSpPr>
        <p:spPr>
          <a:xfrm>
            <a:off x="1907704" y="2420888"/>
            <a:ext cx="377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Zusatzmaterial</a:t>
            </a:r>
          </a:p>
        </p:txBody>
      </p:sp>
    </p:spTree>
    <p:extLst>
      <p:ext uri="{BB962C8B-B14F-4D97-AF65-F5344CB8AC3E}">
        <p14:creationId xmlns:p14="http://schemas.microsoft.com/office/powerpoint/2010/main" val="336217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24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7B997C9-79AA-1F78-EA96-DC9CF5305F6D}"/>
              </a:ext>
            </a:extLst>
          </p:cNvPr>
          <p:cNvSpPr txBox="1"/>
          <p:nvPr/>
        </p:nvSpPr>
        <p:spPr>
          <a:xfrm>
            <a:off x="539552" y="2924944"/>
            <a:ext cx="466890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dirty="0">
                <a:hlinkClick r:id="rId2"/>
              </a:rPr>
              <a:t>https://wiki.python.org/moin/GermanLanguage</a:t>
            </a:r>
            <a:r>
              <a:rPr lang="de-CH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9CC9C9-CB77-B15E-B6DA-201B8906C6BD}"/>
              </a:ext>
            </a:extLst>
          </p:cNvPr>
          <p:cNvSpPr txBox="1"/>
          <p:nvPr/>
        </p:nvSpPr>
        <p:spPr>
          <a:xfrm>
            <a:off x="539552" y="3933056"/>
            <a:ext cx="442941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dirty="0">
                <a:hlinkClick r:id="rId3"/>
              </a:rPr>
              <a:t>https://openbook.rheinwerk-verlag.de/python/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46BC80-C46E-C3EA-0017-32A6A0196D3F}"/>
              </a:ext>
            </a:extLst>
          </p:cNvPr>
          <p:cNvSpPr txBox="1"/>
          <p:nvPr/>
        </p:nvSpPr>
        <p:spPr>
          <a:xfrm>
            <a:off x="251520" y="1268760"/>
            <a:ext cx="3514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Python-Wissen</a:t>
            </a:r>
          </a:p>
        </p:txBody>
      </p:sp>
    </p:spTree>
    <p:extLst>
      <p:ext uri="{BB962C8B-B14F-4D97-AF65-F5344CB8AC3E}">
        <p14:creationId xmlns:p14="http://schemas.microsoft.com/office/powerpoint/2010/main" val="87705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25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6345D9E-AC1F-7071-3D22-FF2B9DBB29CD}"/>
              </a:ext>
            </a:extLst>
          </p:cNvPr>
          <p:cNvSpPr txBox="1"/>
          <p:nvPr/>
        </p:nvSpPr>
        <p:spPr>
          <a:xfrm>
            <a:off x="0" y="692696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LED-Schaltungs-Theorie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056C73-2720-5715-57A8-B5184733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484784"/>
            <a:ext cx="74866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26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6345D9E-AC1F-7071-3D22-FF2B9DBB29CD}"/>
              </a:ext>
            </a:extLst>
          </p:cNvPr>
          <p:cNvSpPr txBox="1"/>
          <p:nvPr/>
        </p:nvSpPr>
        <p:spPr>
          <a:xfrm>
            <a:off x="0" y="692696"/>
            <a:ext cx="8107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Programmstart automatisch beim </a:t>
            </a:r>
            <a:r>
              <a:rPr lang="de-CH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Powerup</a:t>
            </a:r>
            <a:endParaRPr lang="de-CH" sz="1200" dirty="0">
              <a:solidFill>
                <a:srgbClr val="FFFF00"/>
              </a:solidFill>
              <a:latin typeface="+mj-lt"/>
            </a:endParaRPr>
          </a:p>
          <a:p>
            <a:endParaRPr lang="de-CH" sz="1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sz="12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im Verzeichnis /</a:t>
            </a:r>
            <a:r>
              <a:rPr lang="de-CH" sz="12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etc</a:t>
            </a:r>
            <a:r>
              <a:rPr lang="de-CH" sz="12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/ liegt das File </a:t>
            </a:r>
            <a:r>
              <a:rPr lang="de-CH" sz="12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rc.local</a:t>
            </a:r>
            <a:r>
              <a:rPr lang="de-CH" sz="12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(dieses mit </a:t>
            </a:r>
            <a:r>
              <a:rPr lang="de-CH" sz="12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sudo</a:t>
            </a:r>
            <a:r>
              <a:rPr lang="de-CH" sz="12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nano</a:t>
            </a:r>
            <a:r>
              <a:rPr lang="de-CH" sz="12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Filename aufrufen und DEIN Programm eintragen</a:t>
            </a:r>
          </a:p>
          <a:p>
            <a:r>
              <a:rPr lang="de-CH" sz="2800" dirty="0">
                <a:solidFill>
                  <a:srgbClr val="FFFF00"/>
                </a:solidFill>
                <a:latin typeface="+mj-lt"/>
              </a:rPr>
              <a:t>  </a:t>
            </a:r>
            <a:r>
              <a:rPr lang="de-CH" sz="1200" dirty="0">
                <a:solidFill>
                  <a:srgbClr val="FFFF00"/>
                </a:solidFill>
                <a:latin typeface="+mj-lt"/>
              </a:rPr>
              <a:t>(wird mit Superuser-Rechten ausgeführt, d.h. es ist nicht nötig, </a:t>
            </a:r>
            <a:r>
              <a:rPr lang="de-CH" sz="1200" dirty="0" err="1">
                <a:solidFill>
                  <a:srgbClr val="FFFF00"/>
                </a:solidFill>
                <a:latin typeface="+mj-lt"/>
              </a:rPr>
              <a:t>sudo</a:t>
            </a:r>
            <a:r>
              <a:rPr lang="de-CH" sz="1200" dirty="0">
                <a:solidFill>
                  <a:srgbClr val="FFFF00"/>
                </a:solidFill>
                <a:latin typeface="+mj-lt"/>
              </a:rPr>
              <a:t> python3 … einzutragen)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DD9A16-0BA0-E509-7985-E8B510D1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204864"/>
            <a:ext cx="5562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867631"/>
            <a:ext cx="8712968" cy="151216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de-CH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1. Schritte…</a:t>
            </a:r>
            <a:endParaRPr lang="de-CH" sz="14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r>
              <a:rPr lang="de-CH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Anschluss LED Leiste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4D245F-25E9-3AF5-25B4-8D288CCC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980728"/>
            <a:ext cx="1690450" cy="5373216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D6CA0C2-2E09-0980-DDFE-0D264571952A}"/>
              </a:ext>
            </a:extLst>
          </p:cNvPr>
          <p:cNvCxnSpPr/>
          <p:nvPr/>
        </p:nvCxnSpPr>
        <p:spPr>
          <a:xfrm>
            <a:off x="1259632" y="2564904"/>
            <a:ext cx="2232248" cy="72008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D01314E-A858-81B1-0AF9-74A9E6E3F38D}"/>
              </a:ext>
            </a:extLst>
          </p:cNvPr>
          <p:cNvCxnSpPr>
            <a:cxnSpLocks/>
          </p:cNvCxnSpPr>
          <p:nvPr/>
        </p:nvCxnSpPr>
        <p:spPr>
          <a:xfrm flipH="1">
            <a:off x="4832162" y="2379799"/>
            <a:ext cx="2150368" cy="905185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4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6EBF6-D487-4379-A7C9-59A1F68B6287}"/>
              </a:ext>
            </a:extLst>
          </p:cNvPr>
          <p:cNvSpPr txBox="1"/>
          <p:nvPr/>
        </p:nvSpPr>
        <p:spPr>
          <a:xfrm>
            <a:off x="107504" y="764704"/>
            <a:ext cx="8320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GPIOs – </a:t>
            </a:r>
            <a:r>
              <a:rPr lang="de-CH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RaspPi`s</a:t>
            </a:r>
            <a:r>
              <a:rPr lang="de-CH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Tor zur Welt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9B07071-60C9-3064-9812-85FAFFCB9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20" y="1700808"/>
            <a:ext cx="4670560" cy="48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3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5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6EBF6-D487-4379-A7C9-59A1F68B6287}"/>
              </a:ext>
            </a:extLst>
          </p:cNvPr>
          <p:cNvSpPr txBox="1"/>
          <p:nvPr/>
        </p:nvSpPr>
        <p:spPr>
          <a:xfrm>
            <a:off x="107504" y="764704"/>
            <a:ext cx="8417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GPIOs – </a:t>
            </a:r>
            <a:r>
              <a:rPr lang="de-CH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Spezialtip</a:t>
            </a:r>
            <a:r>
              <a:rPr lang="de-CH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de-C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Eingabe &lt;</a:t>
            </a:r>
            <a:r>
              <a:rPr lang="de-CH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pinout</a:t>
            </a:r>
            <a:r>
              <a:rPr lang="de-C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&gt;</a:t>
            </a:r>
            <a:endParaRPr lang="de-CH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CH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5F3BB9-234C-2753-B01F-269BB032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90" y="1611487"/>
            <a:ext cx="3753219" cy="50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6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6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76672"/>
            <a:ext cx="8712968" cy="58326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de-CH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Schritte…</a:t>
            </a:r>
            <a:endParaRPr lang="de-CH" sz="36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914400" indent="-914400" algn="l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de-CH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r>
              <a:rPr lang="de-CH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Python-Code LEDleiste_01</a:t>
            </a:r>
            <a:endParaRPr lang="de-CH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5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7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764704"/>
            <a:ext cx="2483768" cy="108012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de-CH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1. Schritte…</a:t>
            </a:r>
            <a:endParaRPr lang="de-CH" sz="16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r>
              <a:rPr lang="de-CH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Python-Code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8CFD1F-79CD-369C-B9CE-032DDF51AA72}"/>
              </a:ext>
            </a:extLst>
          </p:cNvPr>
          <p:cNvSpPr txBox="1"/>
          <p:nvPr/>
        </p:nvSpPr>
        <p:spPr>
          <a:xfrm>
            <a:off x="4612036" y="1084276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  <a:latin typeface="+mj-lt"/>
              </a:rPr>
              <a:t>App zum Editieren z.B. Notepad++-Editor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07BBB6-A87C-7662-DB11-4E125823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94" y="1547259"/>
            <a:ext cx="6782084" cy="51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0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8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76672"/>
            <a:ext cx="8712968" cy="58326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de-CH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Schritte…</a:t>
            </a:r>
            <a:endParaRPr lang="de-CH" sz="36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914400" indent="-914400" algn="l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de-CH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r>
              <a:rPr lang="de-CH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Anschluss Sensor</a:t>
            </a:r>
            <a:endParaRPr lang="de-CH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9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6EBF6-D487-4379-A7C9-59A1F68B6287}"/>
              </a:ext>
            </a:extLst>
          </p:cNvPr>
          <p:cNvSpPr txBox="1"/>
          <p:nvPr/>
        </p:nvSpPr>
        <p:spPr>
          <a:xfrm>
            <a:off x="107504" y="764704"/>
            <a:ext cx="5862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Feuchtigkeitssensor: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696B0A-AD6C-2EB4-F3DC-95875755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90" y="1844824"/>
            <a:ext cx="6878010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443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Bildschirmpräsentation (4:3)</PresentationFormat>
  <Paragraphs>78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Alien Encounters</vt:lpstr>
      <vt:lpstr>Arial</vt:lpstr>
      <vt:lpstr>Calibri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</dc:creator>
  <cp:lastModifiedBy>Monika Edler</cp:lastModifiedBy>
  <cp:revision>208</cp:revision>
  <dcterms:created xsi:type="dcterms:W3CDTF">2015-03-22T13:49:22Z</dcterms:created>
  <dcterms:modified xsi:type="dcterms:W3CDTF">2023-04-19T20:24:06Z</dcterms:modified>
</cp:coreProperties>
</file>